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1" r:id="rId15"/>
    <p:sldId id="272" r:id="rId16"/>
    <p:sldId id="274" r:id="rId17"/>
    <p:sldId id="270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6:52.588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A916124-0272-44C0-B45E-FE1F31BDFDA2}" emma:medium="tactile" emma:mode="ink">
          <msink:context xmlns:msink="http://schemas.microsoft.com/ink/2010/main" type="inkDrawing" rotatedBoundingBox="10261,9370 16637,9407 16636,9505 10260,9469" shapeName="Other"/>
        </emma:interpretation>
      </emma:emma>
    </inkml:annotationXML>
    <inkml:trace contextRef="#ctx0" brushRef="#br0">0 0 0,'26'0'140,"-1"0"-124,26 0 0,25 0-16,-51 0 15,26 0 1,0 26-16,0-26 16,-26 0-1,26 25 1,-26-25-1,1 0 1,25 0 0,-26 0-16,0 0 15,26 0-15,-25 0 16,-1 0 0,0 0-16,1 0 15,-1 0 1,1 0-16,24 25 15,-24 1 1,-1-26 0,26 0-16,-26 0 15,1 0-15,25 0 16,-1 0-16,-24 0 16,50 0-16,-25 0 15,-26 0 1,1 0-16,-1 0 15,0 0 1,1 0 0,-1 0-16,1 0 15,-1 0 1,26 0 0,-26 0-16,1 0 78,-1 0-78,0 0 15,1 0 1,-1 0 0,1 0-16,24 0 15,27 0-15,-52 0 16,26 0-16,0 0 15,-26 0 1,26 0-16,-26 0 16,1 0 15,-1 0-15,0 0-1,1 0 1,-1 0-16,26 0 15,-26 0-15,26 0 16,0 0 0,-26 0-16,26 0 15,-25 0-15,24 0 16,-24 0 0,-1 0-16,26 0 15,-26 0 1,1 0-1,25 0-15,-26 0 16,0 0 0,1 0-16,-1 0 15,1 0-15,-1 0 16,0 0 0,1 0-16,-1 0 15,26 0 1,-26 0-16,26 0 15,0 0-15,0 0 16,0 0 0,-26 0-1,0 0-15,1 0 47,-1 0-16,1 0-31,-1 0 16,26 0 0,-26 0-1,26 0-15,0 0 16,-26 0-16,1 0 16,-1 0-16,26 0 15,-26 0 1,1 0-1,-1 0-15,0 0 16,1 0 0,-1 0-1,1 0-15,-1 0 16,26 0-16,-26 0 16,1 0-16,-1 0 15,26 0 1,-26 0-16,26 0 15,0 0 1,-26 0 0,1 0-16,-1 0 15,26 0 1,-26 0-16,26 0 16,25 0-16,26 0 15,-26 0-15,0 0 16,0 0-1,-25 0-15,-25 0 16,24 0-16,-24 0 16,-1 0-16,26 0 15,-26 0 1,1 0-16,-1 0 16,26 0-16,-26 0 15,1 0-15,25 0 16,-26 0-16,0 0 15,1 0-15,-1 0 16,26 0 0,-26 0-16,1 0 15,-1 0 1,1 0-16,-1 0 16,0 0-16,1 0 15,-1 0-15,1 0 16,-1 0-16,0 0 15,1 0 1,-1 0-16,1 0 31,-1 0-15,0 0 0,1 0-16,25 0 15,-26 0-15,0 0 16,1 0-16,-1 0 15,1 0-15,-1 0 94,0 0-78,1 0-1,-1-26-15,26 26 16,-26 0 0,1 0-16,-1 0 15,1 0 1032,-1 0-687,0 0-345,1 0 16,-1 0 16,1-25-15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53:32.94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B7B28D8-A2CF-40CD-BF8D-00D334AA1A5D}" emma:medium="tactile" emma:mode="ink">
          <msink:context xmlns:msink="http://schemas.microsoft.com/ink/2010/main" type="writingRegion" rotatedBoundingBox="29692,3302 31623,3302 31623,4826 29692,4826"/>
        </emma:interpretation>
      </emma:emma>
    </inkml:annotationXML>
    <inkml:traceGroup>
      <inkml:annotationXML>
        <emma:emma xmlns:emma="http://www.w3.org/2003/04/emma" version="1.0">
          <emma:interpretation id="{B6DD242E-27E6-43A0-A1A1-7564CCD49C2D}" emma:medium="tactile" emma:mode="ink">
            <msink:context xmlns:msink="http://schemas.microsoft.com/ink/2010/main" type="paragraph" rotatedBoundingBox="29692,3302 31623,3302 31623,4826 29692,48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8E29A8-2A79-4E78-9419-5A6ADE3C30A6}" emma:medium="tactile" emma:mode="ink">
              <msink:context xmlns:msink="http://schemas.microsoft.com/ink/2010/main" type="line" rotatedBoundingBox="29692,3302 31623,3302 31623,4826 29692,4826"/>
            </emma:interpretation>
          </emma:emma>
        </inkml:annotationXML>
        <inkml:traceGroup>
          <inkml:annotationXML>
            <emma:emma xmlns:emma="http://www.w3.org/2003/04/emma" version="1.0">
              <emma:interpretation id="{FAE7193B-8011-4FB8-ABDA-5FA687E344B9}" emma:medium="tactile" emma:mode="ink">
                <msink:context xmlns:msink="http://schemas.microsoft.com/ink/2010/main" type="inkWord" rotatedBoundingBox="29692,3302 31623,3302 31623,4826 29692,4826"/>
              </emma:interpretation>
              <emma:one-of disjunction-type="recognition" id="oneOf0">
                <emma:interpretation id="interp0" emma:lang="" emma:confidence="0">
                  <emma:literal>°</emma:literal>
                </emma:interpretation>
                <emma:interpretation id="interp1" emma:lang="" emma:confidence="0">
                  <emma:literal>0</emma:literal>
                </emma:interpretation>
                <emma:interpretation id="interp2" emma:lang="" emma:confidence="0">
                  <emma:literal>о</emma:literal>
                </emma:interpretation>
                <emma:interpretation id="interp3" emma:lang="" emma:confidence="0">
                  <emma:literal>О</emma:literal>
                </emma:interpretation>
              </emma:one-of>
            </emma:emma>
          </inkml:annotationXML>
          <inkml:trace contextRef="#ctx0" brushRef="#br0">1505 76 0,'0'-26'31,"-26"26"0,1 0-31,0 0 16,-26 0-16,0 0 16,0 0-16,0 0 15,1 0-15,24 0 16,-25 0-16,1 0 16,24 0-16,-50 0 15,25 0-15,26 0 16,-51 0-16,25 26 15,25-26 17,1 25-32,0 1 15,-1-1 1,1 0 0,-26 1-1,51-1-15,-25-25 16,-26 26-16,0 24 15,51-24-15,-51-26 16,26 25-16,-1 26 16,-24 0-16,-1-51 15,25 51-15,-24-1 16,50 1-16,-26 0 16,1 0-16,-1 0 15,26-26-15,-25 26 16,0 0-16,-1-26 15,26 0-15,0 1 16,0-1-16,0 1 16,0-1-16,0 0 15,0 1-15,0 25 16,26-1 0,-1-24-1,0-1-15,-25 1 16,26-1-16,25-25 15,-1 25-15,-24-25 16,50 26 0,-25-1-16,-26 1 15,51-1 1,-50-25-16,50 25 16,-51 1-16,26-26 15,0 25-15,0 1 16,-26-26-1,26 0-15,-26 0 16,1 0 0,25 0-1,-26 0 1,0 0 0,1 0-16,-1 0 15,1 0-15,24 0 16,-24 0-16,25 0 15,-1 0-15,-24 0 16,25 0-16,25 0 16,-51 0-16,51 0 15,26-26 1,-26 1-16,-50 25 16,24 0-16,1-26 15,-25 26 1,-1 0-16,0-25 15,1 25 17,-26-25 46,0-1-47,0 1-15,25-26-16,-25 26 15,0-26 1,26 0-16,-26 0 16,0 26-1,0-1-15,0-24 16,0-1-16,0 25 15,0-24 1,0 24-16,0-25 16,0 26-16,0 0 15,0-26-15,0 25 16,0-24-16,0 24 16,0 1-1,-26-1-15,26-24 16,0 24-1,-25-25 1,-1 1 0,1 24-16,0-25 15,25 26 1,0 0 0,0-1-1,-26-25 1,26 26-1,-25 25-15,-1-25 16,1-26 31,0 25 31,-1 1-47,1 0-15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54:41.70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DFD74B-FBD6-4FB2-A1B8-BF22855CA3A9}" emma:medium="tactile" emma:mode="ink">
          <msink:context xmlns:msink="http://schemas.microsoft.com/ink/2010/main" type="inkDrawing" rotatedBoundingBox="13863,6991 20976,6917 20984,7670 13871,7744" shapeName="Other"/>
        </emma:interpretation>
      </emma:emma>
    </inkml:annotationXML>
    <inkml:trace contextRef="#ctx0" brushRef="#br0">305 668 0,'25'0'63,"26"0"-47,0 0-1,-26 0 1,1 0 15,-1 0-31,0 0 16,26 25-16,-25 0 15,-1-25 1,0 0-16,1 0 16,-1 0-16,26 0 15,25 0-15,-50 0 16,24 0-16,1 0 15,-25 0-15,24 0 16,1 0-16,0 0 16,-26 0-1,26 0-15,0 0 16,-26 0-16,26 0 16,0 0-16,-26 0 15,1 0 1,-1 0-1,1 0 1,-1 0-16,0 0 16,1 0-1,-1 0-15,1 0 16,-1 0 0,0 0-16,1 0 125,25 0-110,-1 26-15,1-26 16,0 0-16,0 0 15,0 0-15,25 0 16,-51 0-16,26 0 16,-26 0-16,1 0 15,-1 0 1,1 0-16,-1 0 47,0 0-16,1 0-31,-1 0 31,1 0-15,-1 0 0,0 0-16,1 0 15,-1 0 1,1 0-16,-1 0 15,0 0 1,1 0-16,-1 0 16,1 0-1,-1 0-15,0 0 16,26 0 0,-25 0-16,-1 0 15,26 0-15,-26 0 16,26 0-16,0 0 15,0 0 1,-1 0-16,-24 0 16,25 0-16,-26 0 15,26 0-15,0 0 16,-26 0-16,26 0 16,-26 0-16,26 0 15,-26 0 1,1 0-1,-1 0-15,1 0 16,-1 0 15,0 0-31,1 0 16,-1 0-16,1 0 16,-1 0-16,26 0 15,-26 0 1,1 0-16,-1 0 15,0 0-15,1 0 16,-1 0 0,1 0 15,-1 0-15,0 0-16,1 0 15,25 0 1,-26 0-1,26 0-15,-26 0 16,1 0-16,-1 0 16,0 0-1,1 0-15,-1 0 16,1 0-16,-1 0 16,0 0-16,1 0 15,25 0 1,-26 0-16,0 0 15,1 0 1,-1 0-16,1 0 31,-1 0-31,26 0 16,0 0 0,-26 0-16,51-26 15,-50 26-15,-1 0 16,0-25-16,26 25 15,-25 0 1,-1 0 0,0-25-16,1 25 93,25 0-77,25 0-16,-51 0 16,26 0-16,25-26 15,-25 26 1,-26 0-16,26 0 16,-25 0-16,-1 0 15,0 0-15,1 0 16,25-25-16,-26 25 15,0 0 1,1 0 0,-1 0-1,26 0 1,-26 0-16,1 0 16,25 0-1,-26 0-15,26 0 16,-26 0-1,26 0-15,0 0 16,-26 0-16,26 0 16,0 0-16,0 0 15,-26 0 1,26 0 0,-26 0-16,1 0 15,-1 0 1,0 0-16,1 0 15,-1 0 1,1 0-16,-1 0 16,0 0-1,1 0 1,-1 0-16,1 0 16,-1 0-16,0 0 15,1 0-15,-1 0 16,1 0-1,-1 0-15,26 0 16,-26 0 0,1 0-16,24 0 15,-24 0 1,-1 0-16,1 0 16,-1 0-1,0 0 1,1 0-16,-26-26 78,25 26-47,1-25-31,-26 0 16,25-1-1,-25 1 17,0-1-1,0 1-31,0 0 16,0-1-1,0 1 1,0-1-1,0 1 1,0 0 15,-25 25-31,-1-26 47,1 1-31,-1-1 15,1 26-15,0-25-1,-26 0 63,0-1-62,26 26 0,-26 0 31,25-25 15,1-1-62,-26 1 16,26 25-16,-26-25 15,26 25-15,-1 0 16,1 0-16,-1 0 16,1 0-1,-26 0 1,26 0-1,-1 0 17,1 0-32,0 0 15,-26 0-15,25 0 16,1 0 0,0 0 15,-1 0-16,1 0 48,-26 0-47,26 0-16,-26 0 15,25 0-15,-50 0 16,25 0-16,26 0 15,-26 0-15,26 0 16,-1 0-16,-24 0 188,24 0-188,-25 0 15,-25 0-15,0 0 16,51 0-16,-52 0 15,1 0-15,51 0 16,-26 0-16,0 0 16,26 0-16,-1 0 15,1 0-15,0 0 94,-1 0-78,1 0-16,-1 0 15,-24 0 1,24 0-16,-25 0 16,1 0-16,24 0 15,1 0 1,-1 0-16,1 0 15,-26 0-15,26 0 16,-1 0 0,-24 25-16,24-25 15,1 0 1,-1 0 0,26 25-1,-25-25 1,0 0-16,-1 0 15,1 0 1,-26 0 0,26 0 15,-1 0-31,1 0 16,-1 0-1,-24 0-15,24 0 16,1 0-1,-1 0-15,1 0 16,0 0 0,-1 0-16,-25 0 15,26 0 1,-26 0 0,26 0-16,-1 0 15,-24 0 1,24 0-1,1 0-15,-1 0 16,1 0 0,0 0-16,-1 0 15,-25 0-15,-25 0 16,51 0-16,-1 0 16,-24 0-16,24 0 15,-25 0-15,1 0 16,-1 0-1,25 0-15,1 0 16,0 0-16,-1 0 16,1 0-16,-1 0 15,1 0-15,0 0 125,-1 0-109,1 0 0,-1 0-16,-24 0 15,24 0-15,1 0 16,-26 0-16,26 0 15,-1 0-15,1 0 16,-1 0-16,1 0 16,0 0-1,-1 0 1,1 0-16,-1 0 16,1 0-1,0 0 1,-1 0-16,1 0 47,-26 0-47,26 0 31,-1 0-31,1 0 16,-1 0-16,-24 0 15,24 0-15,1 0 16,-1 0-16,-24 0 15,24 0 1,1 0 0,-1 0-16,1 0 15,0 0 1,-1 0-16,-25 0 31,26 0-15,-51-25-1,50 25-15,1 0 16,-51 0-16,0 0 16,25 0-16,-25 0 15,-1 0-15,1 0 16,25 0-16,1 0 16,-27 0-16,52 0 15,0 0 1,-1 0-16,1 0 109,-51-25-109,25 25 16,25 0-1,1 0-15,-26 0 16,26 0-16,-26 0 16,26 0-16,-1 0 15,1 0 142,-1 0-157,1 0 15,0 25 1,-26-25-16,0 25 15,26-25 1,-1 26 0,1-1-16,-1-25 15,26 26 17,-50-1-17,-1 0 1,0 1-16,26-1 15,-26-25-15,0 26 16,26-1-16,25 0 16,-26-25-16,1 26 31,25-1-31,-26 1 16,1-1 15,25 26 63,25-51-94,-25 25 15,51 1 1,-25-26-1,-1 25 1,0-25 0,1 0-16,-1 0 31,1 0-15,24 25-1,-24-25 63,-1 0-15,1 0-16,-1 26-47,0-1 47,-25 1-16,0-1-16,0 0 1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55:25.82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F68D68-2861-4594-9E72-7FFBE642B6CE}" emma:medium="tactile" emma:mode="ink">
          <msink:context xmlns:msink="http://schemas.microsoft.com/ink/2010/main" type="writingRegion" rotatedBoundingBox="25755,7162 27051,7162 27051,9017 25755,9017"/>
        </emma:interpretation>
      </emma:emma>
    </inkml:annotationXML>
    <inkml:traceGroup>
      <inkml:annotationXML>
        <emma:emma xmlns:emma="http://www.w3.org/2003/04/emma" version="1.0">
          <emma:interpretation id="{3DE28677-9977-43EE-83EF-F4E4A4546476}" emma:medium="tactile" emma:mode="ink">
            <msink:context xmlns:msink="http://schemas.microsoft.com/ink/2010/main" type="paragraph" rotatedBoundingBox="25755,7162 27051,7162 27051,9017 25755,90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1E78AA-3786-47DE-9348-5E88F1DB942D}" emma:medium="tactile" emma:mode="ink">
              <msink:context xmlns:msink="http://schemas.microsoft.com/ink/2010/main" type="line" rotatedBoundingBox="25755,7162 27051,7162 27051,9017 25755,9017"/>
            </emma:interpretation>
          </emma:emma>
        </inkml:annotationXML>
        <inkml:traceGroup>
          <inkml:annotationXML>
            <emma:emma xmlns:emma="http://www.w3.org/2003/04/emma" version="1.0">
              <emma:interpretation id="{C3B0C066-1494-42D7-B3D2-D0978B7BA564}" emma:medium="tactile" emma:mode="ink">
                <msink:context xmlns:msink="http://schemas.microsoft.com/ink/2010/main" type="inkWord" rotatedBoundingBox="25755,7162 27051,7162 27051,9017 25755,9017"/>
              </emma:interpretation>
              <emma:one-of disjunction-type="recognition" id="oneOf0">
                <emma:interpretation id="interp0" emma:lang="" emma:confidence="0">
                  <emma:literal>U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°</emma:literal>
                </emma:interpretation>
                <emma:interpretation id="interp3" emma:lang="" emma:confidence="0">
                  <emma:literal>к</emma:literal>
                </emma:interpretation>
                <emma:interpretation id="interp4" emma:lang="" emma:confidence="0">
                  <emma:literal>о</emma:literal>
                </emma:interpretation>
              </emma:one-of>
            </emma:emma>
          </inkml:annotationXML>
          <inkml:trace contextRef="#ctx0" brushRef="#br0">0 51 0,'0'26'47,"0"24"-31,26-24-16,-26-1 15,0 51-15,25 1 16,0-27-16,1 1 15,-1 25-15,1 1 16,24-1-16,-24 0 16,-1 0-16,1-25 15,-1 0-15,0 0 16,-25 25-16,26-51 16,-1 26-16,1 0 15,-26-26-15,25 26 16,0 0-16,1-26 15,-26 26 1,51 0-16,-26 0 16,0-1-16,1 1 15,25 0-15,-26 25 16,-25-25-16,25-51 16,26 25-16,-25 26 15,-26-25-15,25-26 16,-25-51 124,0 25-140,0 1 16,0-51-16,0 0 16,0-1-16,0 1 15,0 0-15,0 0 16,0 25-16,0-25 16,0 25-16,0-51 15,25 77-15,-25 0 16,0-52-16,26 27 15,-1-27-15,1 27 16,-1-1-16,0 25 16,-25-24-16,51-27 15,-51 27-15,26 24 16,24-25-16,-24 1 16,-1-1-16,1 51 15,-26-51 1,25 0-16,0 26 15,1-1-15,-1-24 16,-25 24 0,26-25-1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5:18:58.4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C0AA69F-7042-460E-9B82-E7320C5670F8}" emma:medium="tactile" emma:mode="ink">
          <msink:context xmlns:msink="http://schemas.microsoft.com/ink/2010/main" type="inkDrawing" rotatedBoundingBox="27877,7342 28463,7198 28576,7659 27990,7803" semanticType="callout" shapeName="Other"/>
        </emma:interpretation>
      </emma:emma>
    </inkml:annotationXML>
    <inkml:trace contextRef="#ctx0" brushRef="#br0">0 0 0,'0'26'78,"0"-1"-62,25 0-16,1 26 31,-1 25-15,0-25 0,1 0-1,-1 0 1,1-26-1,-1 1 1,0-26 31,1 0 0,-1 0-32,1 0 1,-1 0 78,0-51-63,1 25-15,-1 26-16,-25-25 15,26-26-15,-1 51 16,0-51 0,-25 26-16,26 25 15,-26-25 16,25-1-31,-25 1 16,26 25 0,-26-26-1,0 1 1,0 0-16,25 25 31,0-26 297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5:19:08.53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789CC5-1DE8-4516-9FD4-CBF4C9B577AA}" emma:medium="tactile" emma:mode="ink">
          <msink:context xmlns:msink="http://schemas.microsoft.com/ink/2010/main" type="inkDrawing" rotatedBoundingBox="6024,13032 32740,13432 32690,16796 5973,16396" hotPoints="29918,12930 30026,15777 6221,16682 6112,13835" semanticType="enclosure" shapeName="Rectangle"/>
        </emma:interpretation>
      </emma:emma>
    </inkml:annotationXML>
    <inkml:trace contextRef="#ctx0" brushRef="#br0">0 228 0,'26'0'0,"-1"0"15,1 0 1,-1 0 0,0 0-1,1 0-15,25 0 16,-1 0 0,1 0-16,25 0 15,26 26-15,-51-26 16,-26 0-16,51 0 15,-25 0-15,0 0 16,0 0-16,25 0 16,-25 0-16,25 0 15,26 0-15,25 0 16,-26-26-16,-25 1 16,1 0-16,-1 25 15,-25 0-15,50 0 16,26-26-16,-51 26 15,26-25-15,0-1 16,-1 1-16,-50 25 16,51-25-1,-26 25 1,0 0-16,-51 0 16,26 0-16,51-26 15,-26 1-15,-51 25 16,52 0-16,-27 0 15,1 0-15,25 0 16,1 0-16,24 0 16,-25 0-16,26 0 15,-26 0-15,26 0 16,-26 0-16,26 0 16,-77 0-16,0 0 15,26 0-15,-25 0 16,24 0-16,27 25 15,-27 1-15,1-1 16,0-25-16,76 25 16,-25 1-16,-26-26 15,76 25-15,1 1 16,-52-26-16,1 0 16,25 50-16,-26-24 15,-24-26-15,-27 0 16,52 0-1,-77 0-15,26 0 16,-25 0-16,-1 0 16,0 0-16,52 25 15,-27 1-15,1-1 16,25-25 0,1 25-16,-27-25 15,27 26 1,-52-26-16,51 25 15,0 1-15,1-1 16,-27-25-16,1 0 16,102 25-16,-128-25 15,26 0-15,-26 0 16,26 0-16,0 0 16,-26 0-16,26 0 15,0 0-15,-26 0 16,26 0-16,0 0 15,0 0 1,-26 0-16,51 0 16,-25 0-16,25 0 15,-25 0-15,25 0 16,0 0-16,1 0 16,-1 0-1,0-25 1,-25 25-1,50-25-15,-75 25 16,75-26-16,-75 26 16,75-25-16,-50-1 15,25 1-15,-25 25 16,76-25-16,-76 25 16,51-26-16,-77 26 15,77-25-15,-52-1 16,27 26-16,-1 0 15,0-25 1,-25 25 0,0 0-16,-1-25 15,-24 25-15,50-26 16,-51 1-16,26 25 16,25-26-16,-50 26 15,-1 0-15,26 0 16,-26 0-16,1 0 15,25 0-15,-26 0 16,26 0-16,25 0 16,-51 0-1,52 0-15,-27 0 16,-24 0-16,25 0 16,-1 0-16,-24 0 15,25 0-15,50 0 16,-75 0-16,24 0 15,27 26-15,-52-26 16,26 0-16,25 25 16,-51-25-16,1 0 15,25 0-15,25 26 16,-51-1-16,26 0 16,-26-25-16,26 0 15,25 0-15,1 0 16,24 0-16,-25 0 15,26 0-15,0 0 16,-26 0-16,25 0 16,-50 0-16,25 0 15,-25 0-15,-25 0 16,24 0-16,-24 0 16,-1 0-16,26 0 15,25 0-15,-50 0 16,50 0-1,-25 0-15,-26 0 16,26 0-16,0 0 16,-26 0-16,26 0 15,25 0-15,-51 0 16,52 0-16,-27 0 16,1 0-16,0 0 15,25 0-15,-50 0 16,-1 0-16,51 0 15,26 0-15,-1 0 16,26 0-16,0 0 16,0 0-16,0 0 15,26 0-15,-26 0 16,-26 0-16,1 0 16,-51 0-16,25 0 15,0 0-15,-25 0 16,0 0-16,50 0 15,-50 0-15,51 0 16,-26 0-16,26 0 16,-1 26-16,-50-26 15,25 25-15,-50-25 16,24 0 0,52 0-16,-51 26 15,-26-26 1,1 0 15,-1 0-31,26 0 16,-26 0-1,51 0-15,26 0 16,25 0-16,0 0 16,25 0-16,-25 0 15,0 0-15,0 0 16,-25 0-16,-26 0 15,0 0-15,1 0 16,-52 0 0,26 0-16,-26 0 15,26 0 1,-26 0 0,1 0-16,-1 0 15,1 0-15,-1 0 16,0 0-16,26 0 15,0 0-15,0 0 16,0 0-16,-1 0 16,27-26-16,-52 1 15,0 25 1,26 0-16,-25-26 16,-1 26-16,26 0 15,-26 0-15,26 0 16,-26 0-16,26 0 15,0 0-15,0 0 16,25 0-16,0 0 16,0 0-16,-50 0 15,50 0-15,-25 0 16,0 0-16,25 0 16,0 0-16,26 0 15,-1 0-15,26 0 16,-51 0-16,77 0 15,-26 0-15,0 0 16,0 0-16,25 0 16,-25 0-16,-25 0 15,-1 0-15,26 0 16,-25 0-16,-26 0 16,26 0-16,-1 0 15,-24 0-15,24 0 16,-50 0-16,25 0 15,0 0 1,1 0-16,-27 0 16,27 0-16,-1 0 15,-25 0-15,50 0 16,1 0-16,-1 0 16,1 0-16,25 0 15,-25 0-15,25 0 16,0 0-16,0 0 15,25 0-15,-25 0 16,0 0-16,25 0 16,-25 0-16,0 0 15,0 0-15,51 0 16,0 0-16,51 0 16,-1 26-16,-50 25 15,51-26-15,-52 0 16,1 1-16,0 25 15,-26-1-15,1-24 16,-26-1-16,-26 1 16,1-1-16,-26-25 15,51 25-15,-25 1 16,50-1-16,-76 1 16,26 24-1,-51-24-15,25-1 16,-25 1-16,0-1 15,-1 26-15,1-26 16,0-25-16,0 51 16,0 0-16,-26 0 15,-25-26-15,25 0 16,1 1-16,-1-1 16,1 26-16,-26 25 15,25 0-15,0 1 16,1-27-16,-26 1 15,0 25-15,0 1 16,0-27-16,0 27 16,0-1-16,0 25 15,-26-24-15,1-27 16,0 52-16,-1-26 16,-25 0-16,1 1 15,-1-1-15,0 0 16,0-51-16,0 26 15,1 0-15,24 25 16,-25-25-16,-25-26 16,0 1-1,0 25-15,0-26 16,25 0-16,-76 26 16,25-25-16,26-1 15,-26 0-15,-50 26 16,0-25-16,25-1 15,25 0-15,0 1 16,1-1-16,25-25 16,-26 26-16,51-1 15,-25 0-15,25-25 16,-76 26-16,51-26 16,-26 0-16,1 0 15,25 0-15,-77 25 16,102-25-16,-50 26 15,25-1-15,50-25 16,-25 0-16,-25 0 16,0 0-16,25 0 15,-50 0-15,-1 0 16,0 0-16,1 0 16,-26 0-16,25 0 15,-25 0-15,0 0 16,26 0-16,-26 0 15,25 0 1,0 0-16,1 0 16,25 0-16,-51 0 15,-26 0-15,52 0 16,-26 0-16,0 0 16,0 0-16,50 0 15,-24 0-15,-1 0 16,26 0-16,-76 0 15,25 0-15,25 0 16,0 0-16,-25 0 16,0 0-16,26 0 15,-1 0-15,-25 0 16,51 0-16,-76 0 16,25 0-16,0 0 15,-51 0-15,0 0 16,0 0-16,0 0 15,1 0-15,-1 0 16,51 0-16,0 0 16,-102-25-16,26-26 15,25 25-15,0-24 16,51 50-16,-101-26 16,75 1-1,-24-1-15,-1 1 16,76 0-16,-25-1 15,-25-50-15,-1 51 16,52-1-16,-26 1 16,25 25-16,-76-26 15,77 1-15,50 0 16,0 25-16,-50-26 16,50 26-16,0-25 15,0 25-15,-50-26 16,50 26-16,-76-25 15,51 0-15,-1-1 16,27 26-16,-27 0 16,1 0-16,0 0 15,0-25-15,25 25 16,-51-26-16,52 26 16,-1 0-16,0 0 15,-25 0-15,50 0 16,-24 0-16,-1 0 15,25 0-15,1 0 16,-26 0-16,26 0 31,-1 0-31,1 0 16,0 0 0,-1 0-16,1 0 15,-26 0-15,26 0 16,-1 0-1,-25 0 1,26 0 0,0 0-16,-1 26 15,1-26 17,-26 25-32,0-25 15,26 0 1,-26 26-16,26-26 15,-1 0-15,-50 25 16,25 0-16,0-25 16,1 26-16,24-26 15,-25 0-15,-50 25 16,-1 1 0,77-26-16,-77 25 15,26 0-15,25-25 16,-25 26-1,51-26 1,-1 0-16,1 0 16,-1 0-16,-24 0 15,24 0-15,1 0 16,-1 0-16,-24 0 16,24 0-1,1 0 1,-26 0-16,26 0 15,-1 0 1,1 0 0,-26 0-1,0 0-15,26 0 16,-51 0-16,25 0 16,0 0-16,-25 0 15,0 0-15,25 0 16,-25 0-16,-1 0 15,27 0-15,24 0 16,-25 0-16,26 0 16,-26 0-16,0 0 15,-25 0-15,51 0 16,-51 0-16,25 0 16,25 0-1,-24 0-15,-27 0 16,27 0-1,-1 0-15,25 0 16,-24 0-16,24 0 16,-25 0-16,-25 0 15,-25 0-15,50 0 16,-25 0-16,-26 0 16,26 0-16,25 0 15,-25 0-15,0 0 16,-1 0-16,27 0 15,-27 0-15,27 0 16,24 0-16,-25 0 16,1 0-16,-1 0 15,-51 0-15,1 0 16,24 0-16,-24 0 16,50 0-16,-25 0 15,0 0-15,-1 0 16,27 0-16,-27 0 15,1 0-15,25 0 16,-50 0-16,25 0 16,-1 0-1,52 0-15,-51 0 16,0 0-16,-1 0 16,27 0-16,-27 0 15,-24 0-15,-1 0 16,51 0-16,-25 0 15,0 0-15,0 0 16,25 0-16,-25 0 16,0 0-16,-1 0 15,27 0-15,-52 0 16,26 0-16,0 0 16,25 0-16,-25 0 15,-1 0-15,52 0 16,-51 0-16,0 0 15,-1 0-15,27 0 16,-52 0-16,26 0 16,0 0-16,25 0 15,-25 0-15,25 0 16,-25 0-16,25 0 16,-25 0-16,-1 0 15,52 0-15,-51 0 16,25 0-16,0 0 15,0 0 1,-25 0-16,51 0 16,-51 0-16,-1 0 15,1 0-15,0 0 16,0 0-16,0 0 16,-26 0-16,0 0 15,1-26-15,75 26 16,-101-25-16,77 25 15,-52-25-15,26-1 16,0 1-16,-1 25 16,52 0-1,-26 0-15,0 0 16,1 0 0,-1 0-16,0 0 15,0 0-15,-25 0 16,25 0-16,-25 0 15,0 0-15,0 0 16,25 0-16,-25 0 16,-1 0-16,27 0 15,24 0-15,-25 0 16,26 0-16,-26 0 16,26 0-16,-1 0 15,-24 0 1,-1 0-16,25 0 15,-24 0-15,-27 0 16,52 0-16,-77 0 16,26 0-16,-25 25 15,75-25-15,-50 26 16,25-26-16,-50 25 16,24 0-16,52-25 15,-51 0-15,-26 0 16,26 0-16,51 0 15,-26 0-15,25 0 16,1 0 0,-26 0-1,26-25 1,25 0 0,0-1-16,0 1 15,-51-77-15,0 26 16,26 0-16,-26 0 15,26-1-15,-26 52 16,25-51-16,1 25 16,0 0-16,-1 26 15,26-26 1,0 0 0,0-25-16,-25 0 15,-1 0 1,1 25-1,0 25-15,25 1 16,0-26-16,0 26 16,0-1-16,0-24 15,0 24-15,0-25 16,0-25-16,0 51 16,0-26-16,0-25 15,0 50-15,0-24 16,0-27-16,0 52 15,0-51-15,0 25 16,0 26-16,0-26 16,0-25-16,0 50 15,0-25 1,0 1-16,0 24 16,0-25-16,0 1 15,25-1-15,0-25 16,-25 25 15,0 0-31,26-25 16,-1 50-1,-25 1-15,0-26 16,0 26 0,26-1-1,-26 1 16,0 0 16,25 25-15,0 0 14,1 0 1,-1 0-31,1 0 15,-1 0-15,0 0-16,1 0 31,-1 0-31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5:09:40.0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7E3A7E4-CFFC-47E9-B5F2-BB810E39EBBC}" emma:medium="tactile" emma:mode="ink">
          <msink:context xmlns:msink="http://schemas.microsoft.com/ink/2010/main" type="writingRegion" rotatedBoundingBox="18881,13596 20904,13208 21041,13922 19018,14311"/>
        </emma:interpretation>
      </emma:emma>
    </inkml:annotationXML>
    <inkml:traceGroup>
      <inkml:annotationXML>
        <emma:emma xmlns:emma="http://www.w3.org/2003/04/emma" version="1.0">
          <emma:interpretation id="{CB5D5BAA-3196-463A-B75F-831FF3821350}" emma:medium="tactile" emma:mode="ink">
            <msink:context xmlns:msink="http://schemas.microsoft.com/ink/2010/main" type="paragraph" rotatedBoundingBox="18881,13596 20904,13208 21041,13922 19018,14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CE78A6-8455-4977-8573-E174F3C3289E}" emma:medium="tactile" emma:mode="ink">
              <msink:context xmlns:msink="http://schemas.microsoft.com/ink/2010/main" type="line" rotatedBoundingBox="18881,13596 20904,13208 21041,13922 19018,14311"/>
            </emma:interpretation>
          </emma:emma>
        </inkml:annotationXML>
        <inkml:traceGroup>
          <inkml:annotationXML>
            <emma:emma xmlns:emma="http://www.w3.org/2003/04/emma" version="1.0">
              <emma:interpretation id="{7A82636A-FB32-4B80-8D6F-B5A4AFAEE152}" emma:medium="tactile" emma:mode="ink">
                <msink:context xmlns:msink="http://schemas.microsoft.com/ink/2010/main" type="inkWord" rotatedBoundingBox="18944,13751 20924,13715 20929,13944 18948,1398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1956-228 0</inkml:trace>
          <inkml:trace contextRef="#ctx0" brushRef="#br0" timeOffset="-4375.3293">0 0 0,'25'0'219,"1"0"-157,-1 0-15,1 0-47,-1 0 32,0 0-32,1 0 15,-1 0 1,1 0-16,-1 0 15,0 0-15,26 0 16,-25 0-16,-1 0 16,0 0-16,26 0 31,0 0-31,-26 0 16,1 0-1,-1 0-15,1 0 16,24 0-1,-24 0 1,-1 0-16,1 0 16,-1 0-16,26 0 15,-26 0-15,1 0 16,-1 0-16,26 0 16,-26 0-1,1 0 1,-1 0-16,0 0 15,1 0 1,-1 0 15,1 0 94,-1 0-125,0 0 16,26 0 0,-25 0-16,-1 0 15,0 0 1,1 0-1,-1 0 64,1 0-33,-1 0-46,0 0 16,1 0 0,-1 0-1,1 0-15,-1 0 16,0 0 0,1 0 46,-1 0-15,1 0-31,24 0-1,-24 0-15,50 0 16,-25 0-16,-26 0 15,26 0-15,-26 0 16,1 0 0,-1 0-16</inkml:trace>
          <inkml:trace contextRef="#ctx0" brushRef="#br0" timeOffset="4392.5586">1956-228 0</inkml:trace>
        </inkml:traceGroup>
        <inkml:traceGroup>
          <inkml:annotationXML>
            <emma:emma xmlns:emma="http://www.w3.org/2003/04/emma" version="1.0">
              <emma:interpretation id="{8C14552D-81FF-41C8-893C-02ADFDE6DDE0}" emma:medium="tactile" emma:mode="ink">
                <msink:context xmlns:msink="http://schemas.microsoft.com/ink/2010/main" type="inkWord" rotatedBoundingBox="20955,13765 20969,13763 20972,13779 20958,13781"/>
              </emma:interpretation>
              <emma:one-of disjunction-type="recognition" id="oneOf1"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,</emma:literal>
                </emma:interpretation>
                <emma:interpretation id="interp5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5464.1175">2007-178 0</inkml:trace>
        </inkml:traceGroup>
        <inkml:traceGroup>
          <inkml:annotationXML>
            <emma:emma xmlns:emma="http://www.w3.org/2003/04/emma" version="1.0">
              <emma:interpretation id="{2E9BFCBF-6664-44F0-B662-0FB565C099C6}" emma:medium="tactile" emma:mode="ink">
                <msink:context xmlns:msink="http://schemas.microsoft.com/ink/2010/main" type="inkWord" rotatedBoundingBox="20852,13217 20904,13208 21008,13751 20956,1376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2727.0966">1956-736 0,'0'25'219,"0"0"-204,0 1 1,0-1 0,0 1-1,0-1 17,0 26-17,0-26 16,0 1-15,0-1 31,25 0 0,-25 1 0,0-1-32</inkml:trace>
          <inkml:trace contextRef="#ctx0" brushRef="#br0" timeOffset="3431.9724">2007-228 0</inkml:trace>
          <inkml:trace contextRef="#ctx0" brushRef="#br0" timeOffset="-1287.9377">2032-203 0</inkml:trace>
          <inkml:trace contextRef="#ctx0" brushRef="#br0" timeOffset="1055.9257">2032-228 0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5:10:03.5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FE3F5C4-DA68-465E-BCDC-4CD43BDD6924}" emma:medium="tactile" emma:mode="ink">
          <msink:context xmlns:msink="http://schemas.microsoft.com/ink/2010/main" type="writingRegion" rotatedBoundingBox="26060,8966 26771,8966 26771,10007 26060,10007"/>
        </emma:interpretation>
      </emma:emma>
    </inkml:annotationXML>
    <inkml:traceGroup>
      <inkml:annotationXML>
        <emma:emma xmlns:emma="http://www.w3.org/2003/04/emma" version="1.0">
          <emma:interpretation id="{B0677432-8FEC-4377-9DF3-6E0DA058BC56}" emma:medium="tactile" emma:mode="ink">
            <msink:context xmlns:msink="http://schemas.microsoft.com/ink/2010/main" type="paragraph" rotatedBoundingBox="26060,8966 26771,8966 26771,10007 26060,10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FC9475-C13B-45A9-955A-F18BA4450E91}" emma:medium="tactile" emma:mode="ink">
              <msink:context xmlns:msink="http://schemas.microsoft.com/ink/2010/main" type="line" rotatedBoundingBox="26060,8966 26771,8966 26771,10007 26060,10007"/>
            </emma:interpretation>
          </emma:emma>
        </inkml:annotationXML>
        <inkml:traceGroup>
          <inkml:annotationXML>
            <emma:emma xmlns:emma="http://www.w3.org/2003/04/emma" version="1.0">
              <emma:interpretation id="{4DFABB8B-5954-4B14-943B-51DF0467E664}" emma:medium="tactile" emma:mode="ink">
                <msink:context xmlns:msink="http://schemas.microsoft.com/ink/2010/main" type="inkWord" rotatedBoundingBox="26060,8966 26771,8966 26771,10007 26060,10007"/>
              </emma:interpretation>
              <emma:one-of disjunction-type="recognition" id="oneOf0">
                <emma:interpretation id="interp0" emma:lang="" emma:confidence="0">
                  <emma:literal>U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°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0 0 0,'0'25'16,"25"26"-16,1 25 15,-1-25-15,1 0 16,-1 0-16,0 25 16,1 0-16,-1 0 15,1-25-15,-1 25 16,0-25-16,-25 25 15,26-25-15,-1-26 16,1 26-16,-1 0 16,0 0-1,1-26 48,-1-25-1,1 0-30,-1-51-17,-25 1 1,25-52-16,-25 77 15,26-77-15,-26 51 16,25-25-16,1 51 16,-1-52-16,-25 52 15,25-26-15,1 26 16,-26-1 0,0 1-16,0 0 15,0-1 1,25-25-16,-25 26 62,0 0-62,0-1 32,0 1 14,0-1-30,0 1 0,0 0-1,0-1 1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7:31.10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8300CFD-AC29-4C65-BB84-E665DCF051C4}" emma:medium="tactile" emma:mode="ink">
          <msink:context xmlns:msink="http://schemas.microsoft.com/ink/2010/main" type="inkDrawing" rotatedBoundingBox="19404,13589 20575,13279 20717,13814 19546,14123" semanticType="callout" shapeName="Other"/>
        </emma:interpretation>
      </emma:emma>
    </inkml:annotationXML>
    <inkml:trace contextRef="#ctx0" brushRef="#br0">0 127 0,'26'0'94,"-1"25"-78,0 26 30,1-51-46,-26 25 16,25 1 0,1-26-1,-1 50 1,0-24 0,1-1-16,25-25 15,-51 26 1,25-1-1,0 0-15,26-25 16,-51 51-16,26-25 16,-1-1-16,0-25 15,-25 25 1,26-25 15,-1 0 157,1 0-126,-26-25-46,25 0-1,0-26-15,1 25 16,-26 1-16,51-26 16,-1 26-16,1-1 15,-25-24-15,24 24 16,1 1-16,-25-1 16,-1 1 15,0 0-16,1-1 1,-1 26 0,1 0-1,24-25 1,-50-1-16,26 1 16,-1 25-16,1 0 15,24-25 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7:44.26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5271DD3-E485-4B00-A61B-7BF66AA898D2}" emma:medium="tactile" emma:mode="ink">
          <msink:context xmlns:msink="http://schemas.microsoft.com/ink/2010/main" type="inkDrawing" rotatedBoundingBox="9600,5969 11213,5562 11238,5662 9626,6070" semanticType="callout" shapeName="Other"/>
        </emma:interpretation>
      </emma:emma>
    </inkml:annotationXML>
    <inkml:trace contextRef="#ctx0" brushRef="#br0">0 457 0,'26'-25'172,"24"-1"-156,-50 1-16,26 25 16,25-25-16,-26-1 15,0 26 1,52-25-16,-27-1 15,1 1 1,0 25 0,0 0-1,0-25-15,-26 25 16,26 0-16,-26 0 16,26 0-16,0 0 15,-26 0-15,26 0 16,0-26-16,-26 1 15,1 25 1,24-26-16,-24 26 31,25 0-31,-26 0 16,26-25-16,25 0 16,-25-1-1,0 26 1,-1-25-16,1 25 31,0-26-31,0 1 31,-26 25-31,26 0 16,-26 0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7:46.389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3CE000-ADC0-40FE-8C02-552CAC2DB89A}" emma:medium="tactile" emma:mode="ink">
          <msink:context xmlns:msink="http://schemas.microsoft.com/ink/2010/main" type="inkDrawing" rotatedBoundingBox="9994,5615 10600,6080 10220,6576 9613,6111" semanticType="callout" shapeName="Other"/>
        </emma:interpretation>
      </emma:emma>
    </inkml:annotationXML>
    <inkml:trace contextRef="#ctx0" brushRef="#br0">434 0 0,'-25'25'47,"-1"-25"-1,-25 26 1,26-1-15,25 0 14,-25 1 1,25-1-31,0 1-16,-26-26 16,1 25-1,25 0 16,0 1-15,0-1 78,-26 1-79,1-26 1,0 25 15,25 0-31,-26 1 63,-25-26-32,26 25-15,-26 1-1,51-1 157,26-25-141,-1 0-15,0 0-16,1 25 16,25-25-1,25 26 1,-25-1 0,-1-25-16,-24 26 15,-1-1-15,1-25 16,-1 0-16,26 25 15,-26-25 1,1 0 0,-1 0 31,0 0-32,1 0 1,-1 26-1,1-26 32,-1 0-31,0 0-16,1 0 16,-1 25-16,1-25 31,-26-76 328,-26 51-359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7:50.42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583A08C-A6AF-4A33-9733-8F11EFCDF7FA}" emma:medium="tactile" emma:mode="ink">
          <msink:context xmlns:msink="http://schemas.microsoft.com/ink/2010/main" type="inkDrawing" rotatedBoundingBox="5261,7044 6507,7191 6500,7253 5254,7107" shapeName="Other"/>
        </emma:interpretation>
      </emma:emma>
    </inkml:annotationXML>
    <inkml:trace contextRef="#ctx0" brushRef="#br0">0 8 0,'26'0'47,"-1"0"-47,51 0 15,-50 0-15,-1 0 16,51 0-16,-25 0 16,-25 0-16,-1 0 15,26 26-15,0-1 16,-26-25-16,26 0 15,0 25-15,-1-25 16,-24 0 0,-1 26-1,26-26 1,0 0-16,-26 0 16,26 0-16,-26 0 15,26 0-15,-25 0 16,-1 0-16,0 0 47,1 0 15,-1 0-31,1 0 1,-1 0 61,0 0-30,1 0-63,-1 25 16,1-25 15,-1 26 16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7:52.46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20781D-4F69-4F85-8F9C-909C49431D3B}" emma:medium="tactile" emma:mode="ink">
          <msink:context xmlns:msink="http://schemas.microsoft.com/ink/2010/main" type="inkDrawing" rotatedBoundingBox="6146,7467 6261,6895 6700,6984 6585,7555" shapeName="Other"/>
        </emma:interpretation>
      </emma:emma>
    </inkml:annotationXML>
    <inkml:trace contextRef="#ctx0" brushRef="#br0">153 2 0,'25'0'16,"1"0"0,-1 0-16,26 0 15,-26 0 1,-25 25-16,26 1 16,-1-1-16,0 0 15,-25 1-15,51 25 16,-25-51-1,-1 25-15,-25 0 16,0 1 0,0-1 62,0 1-78,0-1 47,0 0 203,0 1-250,0-1 47,-25 1-32,25-1 1,-26 26-1,26-26 32,-25-25-31,-1 0 156,1 0-172,0 0 31,-1 0-31,-25 0 16,26 0-1,0 0 1,-1 0-16,1 0 47,-1 0-32,-24 0 1,24 0-16,1 0 16,-1 0 93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8:08.356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22B2EED-29ED-45DB-9D5D-337E01A5445D}" emma:medium="tactile" emma:mode="ink">
          <msink:context xmlns:msink="http://schemas.microsoft.com/ink/2010/main" type="inkDrawing" rotatedBoundingBox="19838,10117 20675,10134 20663,10699 19827,10683" semanticType="callout" shapeName="Other"/>
        </emma:interpretation>
      </emma:emma>
    </inkml:annotationXML>
    <inkml:trace contextRef="#ctx0" brushRef="#br0">0 51 0,'51'0'31,"-26"0"-31,-25 25 16,26 1-16,24 25 15,-24-51-15,25 50 16,-26 1-16,26-25 16,-26 24-1,1-24 1,24 25-16,-24-26 15,-26 0-15,25 1 16,-25-1 0,0 1-1,26-1 48,-1-76 93,0 0-125,1 26-31,25 0 16,-51-1-16,25 1 16,0 25-16,-25-26 15,26-24-15,-26 24 47,0-25-47,25 26 16,1 25-16,-1-25 15,-25-1-15,0 1 16,0-1 0,0 1-1,25 25-15,1-25 16,-1-1-1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8:20.100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A548103-01A6-4917-93D6-D2CEA84ABFC5}" emma:medium="tactile" emma:mode="ink">
          <msink:context xmlns:msink="http://schemas.microsoft.com/ink/2010/main" type="writingRegion" rotatedBoundingBox="10419,3358 17235,2882 17358,4643 10542,5119"/>
        </emma:interpretation>
      </emma:emma>
    </inkml:annotationXML>
    <inkml:traceGroup>
      <inkml:annotationXML>
        <emma:emma xmlns:emma="http://www.w3.org/2003/04/emma" version="1.0">
          <emma:interpretation id="{6F39ECB7-3EE8-4331-B148-FA366CBD268C}" emma:medium="tactile" emma:mode="ink">
            <msink:context xmlns:msink="http://schemas.microsoft.com/ink/2010/main" type="paragraph" rotatedBoundingBox="10419,3358 17235,2882 17358,4643 10542,51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86D436-4B8A-4176-8113-37F7138940FD}" emma:medium="tactile" emma:mode="ink">
              <msink:context xmlns:msink="http://schemas.microsoft.com/ink/2010/main" type="line" rotatedBoundingBox="10419,3358 17235,2882 17358,4643 10542,5119"/>
            </emma:interpretation>
          </emma:emma>
        </inkml:annotationXML>
        <inkml:traceGroup>
          <inkml:annotationXML>
            <emma:emma xmlns:emma="http://www.w3.org/2003/04/emma" version="1.0">
              <emma:interpretation id="{B77DDA4C-0DC8-4739-8DAD-6FEB53D51743}" emma:medium="tactile" emma:mode="ink">
                <msink:context xmlns:msink="http://schemas.microsoft.com/ink/2010/main" type="inkWord" rotatedBoundingBox="10490,4368 10997,4332 11012,4553 10505,45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25 0,'51'0'62,"-51"26"-15,25-26-47,-25 25 31,25 26-15,1-26 31,-1 1 0,-25-1-32,26-25 1,-1 26 15,0-26 172,1 0-46,-26-26-142,0 1-15,25-1 16,1 1-16,-26 0 109,25 25-78,0-26 16,1 26-15,-1 0-17,1-25 1,-1-1-1,0 26 1,1 0 0,-26-25-1</inkml:trace>
        </inkml:traceGroup>
        <inkml:traceGroup>
          <inkml:annotationXML>
            <emma:emma xmlns:emma="http://www.w3.org/2003/04/emma" version="1.0">
              <emma:interpretation id="{D4E2875F-F042-4E91-B53A-FE0363FB43C4}" emma:medium="tactile" emma:mode="ink">
                <msink:context xmlns:msink="http://schemas.microsoft.com/ink/2010/main" type="inkWord" rotatedBoundingBox="13827,3120 17235,2882 17358,4643 13950,4881"/>
              </emma:interpretation>
              <emma:one-of disjunction-type="recognition" id="oneOf1">
                <emma:interpretation id="interp1" emma:lang="" emma:confidence="0">
                  <emma:literal>а</emma:literal>
                </emma:interpretation>
                <emma:interpretation id="interp2" emma:lang="" emma:confidence="0">
                  <emma:literal>с</emma:literal>
                </emma:interpretation>
                <emma:interpretation id="interp3" emma:lang="" emma:confidence="0">
                  <emma:literal>°</emma:literal>
                </emma:interpretation>
                <emma:interpretation id="interp4" emma:lang="" emma:confidence="0">
                  <emma:literal>Е</emma:literal>
                </emma:interpretation>
                <emma:interpretation id="interp5" emma:lang="" emma:confidence="0">
                  <emma:literal>о</emma:literal>
                </emma:interpretation>
              </emma:one-of>
            </emma:emma>
          </inkml:annotationXML>
          <inkml:trace contextRef="#ctx0" brushRef="#br0" timeOffset="5040.3381">6680-1118 0,'-51'-25'0,"26"25"16,-1-25 0,-50-1-1,51 26-15,-1-25 16,1 25-1,-26-26-15,-25 1 16,51 25 0,-26 0-16,-25-25 15,-1-1-15,27 26 16,-1 0 0,0 0-1,-25 0-15,0 0 16,-1 0-16,27 0 15,-27 0-15,1 0 16,0 0-16,51 0 16,-52 0-16,27 0 15,-1 0-15,-25 0 16,-1 0-16,52 0 16,-51 0-16,0 0 15,50 0-15,1 0 16,-51 0-16,-1 26 15,52-26-15,-51 25 16,0 0-16,25 1 16,-25-1-1,50-25-15,1 0 16,-51 26-16,50-26 16,1 25-16,-26 0 15,26 1-15,-1-26 16,1 25-16,-1-25 15,-24 26-15,24-26 16,1 25 0,-26 0-1,0 1 1,26-26 0,25 51 15,-26-26-16,1-25 1,0 25-16,25 26 16,-26-51-1,1 26 1,-1-1-16,26 0 16,-25-25-16,0 26 15,25-1-15,-26 1 16,1-1-16,-1 0 15,-24 1 1,50-1-16,-26-25 16,1 26-16,25-1 31,-26-25-15,26 25 30,0 1-30,0-1 0,0 1 31,0-1-47,0 0 15,0 26 360,0-25-359,26-1-1,-1 26 32,1-26-31,-26 1 15,25-1 0,26 0 1,-26 26 46,1-51-63,24 26 1,-50-1 0,51-25-1,-25 25 1,-1 1 15,0-1-15,1-25 46,25 0-30,-1 26 30,-24-1-62,25 0 47,-26-25-16,0 26-31,26-26 16,-25 0-1,24 25 1,-24 1 0,-1-1-1,1-25 1,24 25 0,-24-25-1,25 0 1,-26 0 31,0 0-47,1 0 15,25 26 1,-26-1 0,26-25 15,-26 0-31,1 0 15,24 0 1,-24 0-16,-1 0 16,26 0-16,-26 0 15,52 0-15,-27 0 16,1 0-16,25 0 16,-25 0-16,-25 0 15,50 0-15,-25 0 16,-1 0-1,-24 0-15,-1 0 16,26 0-16,-26 0 16,1 0-16,25 0 15,-26 0-15,26 0 16,0 0-16,-26 0 16,26 0-16,0 0 15,-26 0-15,26 0 16,0 0-16,-26 0 15,26 0-15,0 0 16,-26 0 0,26 0-1,-26 0 1,1 0-16,-1 0 31,0 0-31,1 0 16,-1 0-1,1 0 1,-1 0-16,0 0 16,26 0-16,-25 0 15,-1 0-15,0 0 16,26-25 0,-25 25-1,24 0 1,-24-26-1,-1-24 32,26 24-31,-51 1 0,0-1-1,25 26 1,-25-25-1,0 0 1,0-1-16,0-25 16,26 1-16,-26 24 15,0-25 1,25 1-16,-25 24 16,0 1-1,26-26-15,-26 26 16,0-26-1,0 25-15,0 1 16,0 0-16,0-1 16,0-25-1,0 26-15,0 0 16,0-26-16,0 25 16,0 1-16,0-26 15,0 26-15,0-1 16,0-24-16,0 24 15,0 1 1,0-1 0,0 1-16,0 0 78,0-1-16,-26-25 32,26 26-78,0 0 31,-25-26-16,25 25 47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7-11-19T14:48:44.428"/>
    </inkml:context>
    <inkml:brush xml:id="br0">
      <inkml:brushProperty name="width" value="0.13333" units="cm"/>
      <inkml:brushProperty name="height" value="0.1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87BF63E-E425-49FD-BA07-CDF9E944BB78}" emma:medium="tactile" emma:mode="ink">
          <msink:context xmlns:msink="http://schemas.microsoft.com/ink/2010/main" type="writingRegion" rotatedBoundingBox="10879,3114 16855,2518 17044,4417 11069,5012"/>
        </emma:interpretation>
      </emma:emma>
    </inkml:annotationXML>
    <inkml:traceGroup>
      <inkml:annotationXML>
        <emma:emma xmlns:emma="http://www.w3.org/2003/04/emma" version="1.0">
          <emma:interpretation id="{5FB8DCA6-EC9C-40A9-87EF-FD6F54F7933B}" emma:medium="tactile" emma:mode="ink">
            <msink:context xmlns:msink="http://schemas.microsoft.com/ink/2010/main" type="paragraph" rotatedBoundingBox="10879,3114 16855,2518 17044,4417 11069,50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E2542A-4358-4E38-A972-472824117764}" emma:medium="tactile" emma:mode="ink">
              <msink:context xmlns:msink="http://schemas.microsoft.com/ink/2010/main" type="line" rotatedBoundingBox="10879,3114 16855,2518 17044,4417 11069,5012"/>
            </emma:interpretation>
          </emma:emma>
        </inkml:annotationXML>
        <inkml:traceGroup>
          <inkml:annotationXML>
            <emma:emma xmlns:emma="http://www.w3.org/2003/04/emma" version="1.0">
              <emma:interpretation id="{131EA927-068C-4F5A-9CEC-068D8963DBE3}" emma:medium="tactile" emma:mode="ink">
                <msink:context xmlns:msink="http://schemas.microsoft.com/ink/2010/main" type="inkWord" rotatedBoundingBox="10972,4038 11651,3970 11669,4156 10990,4224"/>
              </emma:interpretation>
              <emma:one-of disjunction-type="recognition" id="oneOf0">
                <emma:interpretation id="interp0" emma:lang="" emma:confidence="0">
                  <emma:literal>-</emma:literal>
                </emma:interpretation>
                <emma:interpretation id="interp1" emma:lang="" emma:confidence="0">
                  <emma:literal>и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с</emma:literal>
                </emma:interpretation>
                <emma:interpretation id="interp4" emma:lang="" emma:confidence="0">
                  <emma:literal>г</emma:literal>
                </emma:interpretation>
              </emma:one-of>
            </emma:emma>
          </inkml:annotationXML>
          <inkml:trace contextRef="#ctx0" brushRef="#br0">-3774 1386 0,'51'0'79,"-25"26"-48,-1-1-31,0-25 15,-25 51 1,51-26 47,-25-25-48,-1 26 95,0-26-64,26 0-30,0 0 0,-26-26-1,1 1-15,50-1 16,-51 26 0,52-25-1,-52 25 1,26-25-16,-26-1 15</inkml:trace>
        </inkml:traceGroup>
        <inkml:traceGroup>
          <inkml:annotationXML>
            <emma:emma xmlns:emma="http://www.w3.org/2003/04/emma" version="1.0">
              <emma:interpretation id="{D362CF9A-EA9F-476C-A0FD-F3009FC314A7}" emma:medium="tactile" emma:mode="ink">
                <msink:context xmlns:msink="http://schemas.microsoft.com/ink/2010/main" type="inkWord" rotatedBoundingBox="14692,2734 16855,2518 17044,4417 14882,4632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3455.9646">1713 91 0,'0'-26'32,"-26"26"30,1 0-46,0 0-1,-1 0-15,1 0 16,-1 0 0,1 0-1,-26 0 1,26 0-1,-1 0-15,-75-25 16,50 25-16,-25-25 16,50 25-16,-24 0 15,-27 0-15,27 0 16,-27 0-16,27 0 16,-1 0-1,25 0-15,1 0 125,0 0-109,-1 0-1,1 0 17,-1 0-32,-24 0 15,-1 25-15,25-25 16,1 0-16,-26 25 16,0-25-1,1 26 1,-1-1 93,25 1-93,1-26-1,0 25 1,-1-25 0,1 25 93,-1 26-78,1-25-15,0-26 0,25 25-16,-26 0 15,26 1 1,-25-1 31,-1 26-16,1-26 16,25 1-16,0-1-15,0 1 15,0-1-15,0 0-1,0 1 1,0-1-16,0 26 31,0-26-15,0 1-1,25 25 17,1-26-17,-26 0 1,25-25-16,1 51 31,-26-25-15,0-1 15,25 0 0,0 1-31,1 25 31,-26-26 1,0 26-17,25 0 17,1-1-1,-1-50-31,0 26 15,-25 25 17,26-26-1,-1 0-31,1 1 16,-1-1-16,-25 26 31,25-26-31,1 26 31,-1-25-31,1-1 31,-1 0-31,0 1 16,-25-1 0,51 1-1,-25-1-15,-1 0 31,0 1-31,1-1 16,-1-25 0,1 26-16,-1-1 15,0 0 1,1-25 0,-1 0-16,1 26 15,-1-26-15,0 0 31,1 0-15,-1 0 0,1 0-16,-1 0 15,0 0 17,1 0-32,-1 0 15,1 0 1,-1 0-16,51 0 15,-50 0-15,24-26 16,1 26-16,25-25 16,-50 25-16,25-25 15,-1-1-15,-24 1 16,25 25 0,25 0-1,-76-26 1,0 1-16,0 0 15,51 25 1,-26 0 0,0-26-16,1 1 15,-1-1-15,1 1 16,24 0 0,-24-1-16,25 1 31,-26-26-16,-25 26 1,25-1-16,1-25 16,-1 26-16,-25 0 15,26-1 1,-26 1-16,25-1 16,0 1-1,-25 0-15,0-1 16,0 1-1,0-1-15,0 1 16,0 0 0,0-1-16,0 1 15,0-1 1,0 1-16,0-26 16,0 26-1,0-1 1,0 1-16,0 0 15,0-26 17,-25 25-1,25 1 0,0 0-15,-25-26-1,25 25 48,-26-24-47,1 50-1,25-26 16,0 1-15,-26-26 15,1 26 16,25-1-31,-25 1 31,-26-1-16,51-24-15,0 24-1,-26 26-15,1-25 63,0-1 30,-1-24-77,1 50 62,-1-51-47,1 25-15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8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7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3065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09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5087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63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10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8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6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88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70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2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54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20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27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7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D423A-01EA-4C10-9739-5658DD38A29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DF5B913-FCBE-4C11-AAF8-2CC0A3AF2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6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customXml" Target="../ink/ink14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qrcoder.ru/" TargetMode="External"/><Relationship Id="rId3" Type="http://schemas.openxmlformats.org/officeDocument/2006/relationships/hyperlink" Target="https://www.jigsawplanet.com/?rc=createpuzzle&amp;ret=/?rc%3Dplay%26pid%3D29a194d3aa28" TargetMode="External"/><Relationship Id="rId7" Type="http://schemas.openxmlformats.org/officeDocument/2006/relationships/hyperlink" Target="http://onlinetestpad.com/ru" TargetMode="External"/><Relationship Id="rId2" Type="http://schemas.openxmlformats.org/officeDocument/2006/relationships/hyperlink" Target="http://rebus1.com/index.php?item=mai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uzzlecup.com/crossword-ru/" TargetMode="External"/><Relationship Id="rId5" Type="http://schemas.openxmlformats.org/officeDocument/2006/relationships/hyperlink" Target="https://anagram.poncy.ru/" TargetMode="External"/><Relationship Id="rId10" Type="http://schemas.openxmlformats.org/officeDocument/2006/relationships/hyperlink" Target="http://mrtranslate.ru/tools/revert.html" TargetMode="External"/><Relationship Id="rId4" Type="http://schemas.openxmlformats.org/officeDocument/2006/relationships/hyperlink" Target="https://learningapps.org/index.php?overview&amp;s=&amp;category=0&amp;tool" TargetMode="External"/><Relationship Id="rId9" Type="http://schemas.openxmlformats.org/officeDocument/2006/relationships/hyperlink" Target="https://olegon.ru/pr/flip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customXml" Target="../ink/ink4.xml"/><Relationship Id="rId10" Type="http://schemas.openxmlformats.org/officeDocument/2006/relationships/image" Target="../media/image9.emf"/><Relationship Id="rId4" Type="http://schemas.openxmlformats.org/officeDocument/2006/relationships/image" Target="../media/image6.emf"/><Relationship Id="rId9" Type="http://schemas.openxmlformats.org/officeDocument/2006/relationships/customXml" Target="../ink/ink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oftikbox.com/kak-szhat-foto-ili-kartinku-bez-poteri-kachestv-razlichnyimi-sposobami-19628.html" TargetMode="External"/><Relationship Id="rId2" Type="http://schemas.openxmlformats.org/officeDocument/2006/relationships/hyperlink" Target="http://minimum-problem.ru/urok/kak_szhat_foto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704089"/>
            <a:ext cx="8915399" cy="36850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Работа с фото и видео материалами.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Онлайн-сервисы.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4973" y="5774075"/>
            <a:ext cx="8915399" cy="55357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ПДО, руководитель МТГ «Сайт Дворца и я» Шибанова Т.Г.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2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2" y="420624"/>
            <a:ext cx="10747247" cy="850392"/>
          </a:xfrm>
        </p:spPr>
        <p:txBody>
          <a:bodyPr/>
          <a:lstStyle/>
          <a:p>
            <a:r>
              <a:rPr lang="ru-RU" dirty="0" smtClean="0"/>
              <a:t>Загрузка видео на </a:t>
            </a:r>
            <a:r>
              <a:rPr lang="en-US" dirty="0"/>
              <a:t>«YouTube» — </a:t>
            </a:r>
            <a:r>
              <a:rPr lang="ru-RU" dirty="0" err="1"/>
              <a:t>видеохостинг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58" y="1122398"/>
            <a:ext cx="10082833" cy="5671594"/>
          </a:xfrm>
        </p:spPr>
      </p:pic>
    </p:spTree>
    <p:extLst>
      <p:ext uri="{BB962C8B-B14F-4D97-AF65-F5344CB8AC3E}">
        <p14:creationId xmlns:p14="http://schemas.microsoft.com/office/powerpoint/2010/main" val="3909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2" y="420624"/>
            <a:ext cx="10747247" cy="850392"/>
          </a:xfrm>
        </p:spPr>
        <p:txBody>
          <a:bodyPr/>
          <a:lstStyle/>
          <a:p>
            <a:r>
              <a:rPr lang="ru-RU" dirty="0" smtClean="0"/>
              <a:t>Загрузка видео на </a:t>
            </a:r>
            <a:r>
              <a:rPr lang="en-US" dirty="0"/>
              <a:t>«YouTube» — </a:t>
            </a:r>
            <a:r>
              <a:rPr lang="ru-RU" dirty="0" err="1"/>
              <a:t>видеохостинг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2549" r="9827" b="17054"/>
          <a:stretch/>
        </p:blipFill>
        <p:spPr>
          <a:xfrm>
            <a:off x="1444752" y="1087785"/>
            <a:ext cx="10027180" cy="5614767"/>
          </a:xfrm>
        </p:spPr>
      </p:pic>
    </p:spTree>
    <p:extLst>
      <p:ext uri="{BB962C8B-B14F-4D97-AF65-F5344CB8AC3E}">
        <p14:creationId xmlns:p14="http://schemas.microsoft.com/office/powerpoint/2010/main" val="25240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2" y="420624"/>
            <a:ext cx="10747247" cy="850392"/>
          </a:xfrm>
        </p:spPr>
        <p:txBody>
          <a:bodyPr/>
          <a:lstStyle/>
          <a:p>
            <a:r>
              <a:rPr lang="ru-RU" dirty="0" smtClean="0"/>
              <a:t>Загрузка видео на </a:t>
            </a:r>
            <a:r>
              <a:rPr lang="en-US" dirty="0"/>
              <a:t>«YouTube» — </a:t>
            </a:r>
            <a:r>
              <a:rPr lang="ru-RU" dirty="0" err="1"/>
              <a:t>видеохостинг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9195" b="4269"/>
          <a:stretch/>
        </p:blipFill>
        <p:spPr>
          <a:xfrm>
            <a:off x="1307592" y="1302448"/>
            <a:ext cx="10764501" cy="533609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10687104" y="1188864"/>
              <a:ext cx="699840" cy="5536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2984" y="1164744"/>
                <a:ext cx="748080" cy="6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25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2" y="420624"/>
            <a:ext cx="10747247" cy="850392"/>
          </a:xfrm>
        </p:spPr>
        <p:txBody>
          <a:bodyPr/>
          <a:lstStyle/>
          <a:p>
            <a:r>
              <a:rPr lang="ru-RU" dirty="0" smtClean="0"/>
              <a:t>Загрузка видео на </a:t>
            </a:r>
            <a:r>
              <a:rPr lang="en-US" dirty="0"/>
              <a:t>«YouTube» — </a:t>
            </a:r>
            <a:r>
              <a:rPr lang="ru-RU" dirty="0" err="1"/>
              <a:t>видеохостинг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098395"/>
            <a:ext cx="10044225" cy="564987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4992624" y="2502864"/>
              <a:ext cx="2563920" cy="29232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4344" y="2494584"/>
                <a:ext cx="2580480" cy="30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30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2" y="420624"/>
            <a:ext cx="10747247" cy="850392"/>
          </a:xfrm>
        </p:spPr>
        <p:txBody>
          <a:bodyPr/>
          <a:lstStyle/>
          <a:p>
            <a:r>
              <a:rPr lang="ru-RU" dirty="0" smtClean="0"/>
              <a:t>Загрузка видео на </a:t>
            </a:r>
            <a:r>
              <a:rPr lang="en-US" dirty="0"/>
              <a:t>«YouTube» — </a:t>
            </a:r>
            <a:r>
              <a:rPr lang="ru-RU" dirty="0" err="1"/>
              <a:t>видеохостинг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104110"/>
            <a:ext cx="9969041" cy="560758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9271944" y="2578464"/>
              <a:ext cx="466920" cy="66816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60064" y="2566584"/>
                <a:ext cx="490680" cy="69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26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2" y="420624"/>
            <a:ext cx="10747247" cy="850392"/>
          </a:xfrm>
        </p:spPr>
        <p:txBody>
          <a:bodyPr/>
          <a:lstStyle/>
          <a:p>
            <a:r>
              <a:rPr lang="ru-RU" dirty="0" smtClean="0"/>
              <a:t>Загрузка видео на </a:t>
            </a:r>
            <a:r>
              <a:rPr lang="en-US" dirty="0"/>
              <a:t>«YouTube» — </a:t>
            </a:r>
            <a:r>
              <a:rPr lang="ru-RU" dirty="0" err="1"/>
              <a:t>видеохостинг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1089822"/>
            <a:ext cx="10254537" cy="5768178"/>
          </a:xfrm>
        </p:spPr>
      </p:pic>
    </p:spTree>
    <p:extLst>
      <p:ext uri="{BB962C8B-B14F-4D97-AF65-F5344CB8AC3E}">
        <p14:creationId xmlns:p14="http://schemas.microsoft.com/office/powerpoint/2010/main" val="19072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2" y="420624"/>
            <a:ext cx="10747247" cy="850392"/>
          </a:xfrm>
        </p:spPr>
        <p:txBody>
          <a:bodyPr/>
          <a:lstStyle/>
          <a:p>
            <a:r>
              <a:rPr lang="ru-RU" dirty="0" smtClean="0"/>
              <a:t>Загрузка видео на </a:t>
            </a:r>
            <a:r>
              <a:rPr lang="en-US" dirty="0"/>
              <a:t>«YouTube» — </a:t>
            </a:r>
            <a:r>
              <a:rPr lang="ru-RU" dirty="0" err="1"/>
              <a:t>видеохостинг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91" y="1182624"/>
            <a:ext cx="10089557" cy="5675376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452624" y="4840224"/>
            <a:ext cx="8915400" cy="9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&lt;iframe width="560" height="315" </a:t>
            </a:r>
            <a:r>
              <a:rPr lang="en-US" dirty="0" err="1" smtClean="0"/>
              <a:t>src</a:t>
            </a:r>
            <a:r>
              <a:rPr lang="en-US" dirty="0" smtClean="0"/>
              <a:t>="https://www.youtube.com/embed/h5YxgxdCPOA" </a:t>
            </a:r>
            <a:r>
              <a:rPr lang="en-US" dirty="0" err="1" smtClean="0"/>
              <a:t>frameborder</a:t>
            </a:r>
            <a:r>
              <a:rPr lang="en-US" dirty="0" smtClean="0"/>
              <a:t>="0" gesture="media" </a:t>
            </a:r>
            <a:r>
              <a:rPr lang="en-US" dirty="0" err="1" smtClean="0"/>
              <a:t>allowfullscreen</a:t>
            </a:r>
            <a:r>
              <a:rPr lang="en-US" dirty="0" smtClean="0"/>
              <a:t>&gt;&lt;/iframe&gt;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Рукописный ввод 8"/>
              <p14:cNvContentPartPr/>
              <p14:nvPr/>
            </p14:nvContentPartPr>
            <p14:xfrm>
              <a:off x="10040184" y="2642544"/>
              <a:ext cx="219600" cy="14688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28304" y="2630664"/>
                <a:ext cx="24336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Рукописный ввод 10"/>
              <p14:cNvContentPartPr/>
              <p14:nvPr/>
            </p14:nvContentPartPr>
            <p14:xfrm>
              <a:off x="2166984" y="4736664"/>
              <a:ext cx="9618120" cy="128088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5104" y="4724784"/>
                <a:ext cx="9641880" cy="130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48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753" y="190853"/>
            <a:ext cx="10747247" cy="850392"/>
          </a:xfrm>
        </p:spPr>
        <p:txBody>
          <a:bodyPr>
            <a:normAutofit/>
          </a:bodyPr>
          <a:lstStyle/>
          <a:p>
            <a:r>
              <a:rPr lang="ru-RU" dirty="0" smtClean="0"/>
              <a:t>Загрузка видео </a:t>
            </a:r>
            <a:r>
              <a:rPr lang="ru-RU" dirty="0" smtClean="0"/>
              <a:t>с </a:t>
            </a:r>
            <a:r>
              <a:rPr lang="en-US" dirty="0" smtClean="0"/>
              <a:t>YouTube</a:t>
            </a:r>
            <a:r>
              <a:rPr lang="ru-RU" dirty="0" smtClean="0"/>
              <a:t> на свой сайт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4" y="1041245"/>
            <a:ext cx="10080801" cy="567045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6821424" y="4755024"/>
              <a:ext cx="731880" cy="26532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9544" y="4743144"/>
                <a:ext cx="755640" cy="2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33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4" y="1128113"/>
            <a:ext cx="9820656" cy="5524119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44753" y="190853"/>
            <a:ext cx="10747247" cy="850392"/>
          </a:xfrm>
        </p:spPr>
        <p:txBody>
          <a:bodyPr>
            <a:normAutofit/>
          </a:bodyPr>
          <a:lstStyle/>
          <a:p>
            <a:r>
              <a:rPr lang="ru-RU" dirty="0" smtClean="0"/>
              <a:t>Загрузка видео на с </a:t>
            </a:r>
            <a:r>
              <a:rPr lang="en-US" dirty="0" smtClean="0"/>
              <a:t>YouTube</a:t>
            </a:r>
            <a:r>
              <a:rPr lang="ru-RU" dirty="0" smtClean="0"/>
              <a:t> на свой сайт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/>
              <p14:cNvContentPartPr/>
              <p14:nvPr/>
            </p14:nvContentPartPr>
            <p14:xfrm>
              <a:off x="9381744" y="3227904"/>
              <a:ext cx="256680" cy="3758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69864" y="3216024"/>
                <a:ext cx="280440" cy="3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00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Онлайн-сервисы Вам в помощь!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3312" y="1325880"/>
            <a:ext cx="10661904" cy="5458968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rebus1.com/index.php?item=main</a:t>
            </a:r>
            <a:r>
              <a:rPr lang="ru-RU" sz="2400" dirty="0" smtClean="0"/>
              <a:t> – ребусы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>
                <a:hlinkClick r:id="rId3"/>
              </a:rPr>
              <a:t>https://www.jigsawplanet.com/?rc=createpuzzle&amp;ret=%</a:t>
            </a:r>
            <a:r>
              <a:rPr lang="en-US" sz="2400" dirty="0" smtClean="0">
                <a:hlinkClick r:id="rId3"/>
              </a:rPr>
              <a:t>2F%3Frc%3Dplay%26pid%3D29a194d3aa28</a:t>
            </a:r>
            <a:r>
              <a:rPr lang="ru-RU" sz="2400" dirty="0" smtClean="0"/>
              <a:t> – </a:t>
            </a:r>
            <a:r>
              <a:rPr lang="ru-RU" sz="2400" dirty="0" err="1" smtClean="0"/>
              <a:t>пазлы</a:t>
            </a:r>
            <a:endParaRPr lang="ru-RU" sz="2400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>
                <a:hlinkClick r:id="rId4"/>
              </a:rPr>
              <a:t>https://learningapps.org/index.php?overview&amp;s=&amp;category=0&amp;tool</a:t>
            </a:r>
            <a:r>
              <a:rPr lang="en-US" sz="2400" dirty="0" smtClean="0"/>
              <a:t>=</a:t>
            </a:r>
            <a:r>
              <a:rPr lang="ru-RU" sz="2400" dirty="0" smtClean="0"/>
              <a:t> - интерактивные упражнения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>
                <a:hlinkClick r:id="rId5"/>
              </a:rPr>
              <a:t>https://</a:t>
            </a:r>
            <a:r>
              <a:rPr lang="en-US" sz="2400" dirty="0" smtClean="0">
                <a:hlinkClick r:id="rId5"/>
              </a:rPr>
              <a:t>anagram.poncy.ru</a:t>
            </a:r>
            <a:r>
              <a:rPr lang="ru-RU" sz="2400" dirty="0" smtClean="0"/>
              <a:t> – анаграммы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>
                <a:hlinkClick r:id="rId6"/>
              </a:rPr>
              <a:t>http://puzzlecup.com/crossword-ru</a:t>
            </a:r>
            <a:r>
              <a:rPr lang="en-US" sz="2400" dirty="0" smtClean="0">
                <a:hlinkClick r:id="rId6"/>
              </a:rPr>
              <a:t>/</a:t>
            </a:r>
            <a:r>
              <a:rPr lang="ru-RU" sz="2400" dirty="0" smtClean="0"/>
              <a:t> - кроссворды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>
                <a:hlinkClick r:id="rId7"/>
              </a:rPr>
              <a:t>http://</a:t>
            </a:r>
            <a:r>
              <a:rPr lang="en-US" sz="2400" dirty="0" smtClean="0">
                <a:hlinkClick r:id="rId7"/>
              </a:rPr>
              <a:t>onlinetestpad.com/ru</a:t>
            </a:r>
            <a:r>
              <a:rPr lang="ru-RU" sz="2400" dirty="0" smtClean="0"/>
              <a:t>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dirty="0">
                <a:hlinkClick r:id="rId8"/>
              </a:rPr>
              <a:t>http://</a:t>
            </a:r>
            <a:r>
              <a:rPr lang="en-US" sz="2400" dirty="0" smtClean="0">
                <a:hlinkClick r:id="rId8"/>
              </a:rPr>
              <a:t>qrcoder.ru</a:t>
            </a:r>
            <a:r>
              <a:rPr lang="ru-RU" sz="2400" dirty="0" smtClean="0"/>
              <a:t> - </a:t>
            </a:r>
            <a:r>
              <a:rPr lang="ru-RU" sz="2400" cap="all" dirty="0"/>
              <a:t>ГЕНЕРАТОР </a:t>
            </a:r>
            <a:r>
              <a:rPr lang="en-US" sz="2400" cap="all" dirty="0"/>
              <a:t>QR </a:t>
            </a:r>
            <a:r>
              <a:rPr lang="ru-RU" sz="2400" cap="all" dirty="0" smtClean="0"/>
              <a:t>КОДОВ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cap="all" dirty="0">
                <a:hlinkClick r:id="rId9"/>
              </a:rPr>
              <a:t>https://</a:t>
            </a:r>
            <a:r>
              <a:rPr lang="en-US" sz="2400" cap="all" dirty="0" smtClean="0">
                <a:hlinkClick r:id="rId9"/>
              </a:rPr>
              <a:t>olegon.ru/pr/flip.html</a:t>
            </a:r>
            <a:r>
              <a:rPr lang="ru-RU" sz="2400" cap="all" dirty="0" smtClean="0"/>
              <a:t> , </a:t>
            </a:r>
            <a:r>
              <a:rPr lang="en-US" sz="2400" cap="all" dirty="0">
                <a:hlinkClick r:id="rId10"/>
              </a:rPr>
              <a:t>http://</a:t>
            </a:r>
            <a:r>
              <a:rPr lang="en-US" sz="2400" cap="all" dirty="0" smtClean="0">
                <a:hlinkClick r:id="rId10"/>
              </a:rPr>
              <a:t>mrtranslate.ru/tools/revert.html</a:t>
            </a:r>
            <a:r>
              <a:rPr lang="ru-RU" sz="2400" cap="all" dirty="0" smtClean="0"/>
              <a:t> - </a:t>
            </a:r>
            <a:r>
              <a:rPr lang="ru-RU" sz="2400" dirty="0"/>
              <a:t>Онлайн-конвертер </a:t>
            </a:r>
            <a:r>
              <a:rPr lang="ru-RU" sz="2400" dirty="0" smtClean="0"/>
              <a:t>текста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819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360" y="596678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1370429"/>
            <a:ext cx="9755681" cy="548757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Рукописный ввод 7"/>
              <p14:cNvContentPartPr/>
              <p14:nvPr/>
            </p14:nvContentPartPr>
            <p14:xfrm>
              <a:off x="3694104" y="3374064"/>
              <a:ext cx="2295720" cy="6228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9704" y="3359664"/>
                <a:ext cx="2324520" cy="9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63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55" y="1298448"/>
            <a:ext cx="9883646" cy="5559552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37360" y="596678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/>
              <p14:cNvContentPartPr/>
              <p14:nvPr/>
            </p14:nvContentPartPr>
            <p14:xfrm>
              <a:off x="6985944" y="4846464"/>
              <a:ext cx="439200" cy="20448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1824" y="4822344"/>
                <a:ext cx="487440" cy="2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6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37360" y="596678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6124"/>
            <a:ext cx="10030001" cy="564187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3465504" y="2020824"/>
              <a:ext cx="576360" cy="1648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1384" y="1996704"/>
                <a:ext cx="62460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3464784" y="2039184"/>
              <a:ext cx="288360" cy="23940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0664" y="2015064"/>
                <a:ext cx="33660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Рукописный ввод 9"/>
              <p14:cNvContentPartPr/>
              <p14:nvPr/>
            </p14:nvContentPartPr>
            <p14:xfrm>
              <a:off x="1892664" y="2548224"/>
              <a:ext cx="448560" cy="5832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68544" y="2524104"/>
                <a:ext cx="4968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Рукописный ввод 11"/>
              <p14:cNvContentPartPr/>
              <p14:nvPr/>
            </p14:nvContentPartPr>
            <p14:xfrm>
              <a:off x="2212704" y="2495664"/>
              <a:ext cx="175320" cy="1954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88584" y="2471544"/>
                <a:ext cx="223560" cy="24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23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37360" y="596678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267559"/>
            <a:ext cx="9938561" cy="5590441"/>
          </a:xfrm>
        </p:spPr>
      </p:pic>
    </p:spTree>
    <p:extLst>
      <p:ext uri="{BB962C8B-B14F-4D97-AF65-F5344CB8AC3E}">
        <p14:creationId xmlns:p14="http://schemas.microsoft.com/office/powerpoint/2010/main" val="13186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37360" y="596678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54" y="1169288"/>
            <a:ext cx="10113264" cy="568871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7141464" y="3648384"/>
              <a:ext cx="302040" cy="20160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7344" y="3624264"/>
                <a:ext cx="350280" cy="2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24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4208" y="2133600"/>
            <a:ext cx="9840404" cy="3777622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hlinkClick r:id="rId2"/>
              </a:rPr>
              <a:t>http://</a:t>
            </a:r>
            <a:r>
              <a:rPr lang="en-US" sz="3600" dirty="0" smtClean="0">
                <a:hlinkClick r:id="rId2"/>
              </a:rPr>
              <a:t>minimum-problem.ru/urok/kak_szhat_foto.html</a:t>
            </a:r>
            <a:r>
              <a:rPr lang="ru-RU" sz="3600" dirty="0" smtClean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hlinkClick r:id="rId3"/>
              </a:rPr>
              <a:t>http://</a:t>
            </a:r>
            <a:r>
              <a:rPr lang="en-US" sz="3600" dirty="0" smtClean="0">
                <a:hlinkClick r:id="rId3"/>
              </a:rPr>
              <a:t>softikbox.com/kak-szhat-foto-ili-kartinku-bez-poteri-kachestv-razlichnyimi-sposobami-19628.html</a:t>
            </a:r>
            <a:endParaRPr lang="ru-RU" sz="3600" dirty="0" smtClean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37360" y="596678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фотографий. Способ №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0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257272"/>
            <a:ext cx="9956849" cy="560072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32158" y="445774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 в презентациях.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3776544" y="1072944"/>
              <a:ext cx="2444760" cy="61956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52424" y="1048824"/>
                <a:ext cx="2493000" cy="66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01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32158" y="445774"/>
            <a:ext cx="9767252" cy="811498"/>
          </a:xfrm>
        </p:spPr>
        <p:txBody>
          <a:bodyPr/>
          <a:lstStyle/>
          <a:p>
            <a:r>
              <a:rPr lang="ru-RU" dirty="0" smtClean="0"/>
              <a:t>Сжатие фотографий в документах.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58" y="1089425"/>
            <a:ext cx="10255243" cy="57685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/>
              <p14:cNvContentPartPr/>
              <p14:nvPr/>
            </p14:nvContentPartPr>
            <p14:xfrm>
              <a:off x="3950064" y="954864"/>
              <a:ext cx="2152440" cy="6757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5944" y="930744"/>
                <a:ext cx="2200680" cy="72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812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98</TotalTime>
  <Words>210</Words>
  <Application>Microsoft Office PowerPoint</Application>
  <PresentationFormat>Широкоэкранный</PresentationFormat>
  <Paragraphs>31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Легкий дым</vt:lpstr>
      <vt:lpstr>Работа с фото и видео материалами.  Онлайн-сервисы.</vt:lpstr>
      <vt:lpstr>Сжатие фотографий</vt:lpstr>
      <vt:lpstr>Сжатие фотографий</vt:lpstr>
      <vt:lpstr>Сжатие фотографий</vt:lpstr>
      <vt:lpstr>Сжатие фотографий</vt:lpstr>
      <vt:lpstr>Сжатие фотографий</vt:lpstr>
      <vt:lpstr>Сжатие фотографий. Способ № 2</vt:lpstr>
      <vt:lpstr>Сжатие фотографий в презентациях.</vt:lpstr>
      <vt:lpstr>Сжатие фотографий в документах.</vt:lpstr>
      <vt:lpstr>Загрузка видео на «YouTube» — видеохостинг</vt:lpstr>
      <vt:lpstr>Загрузка видео на «YouTube» — видеохостинг</vt:lpstr>
      <vt:lpstr>Загрузка видео на «YouTube» — видеохостинг</vt:lpstr>
      <vt:lpstr>Загрузка видео на «YouTube» — видеохостинг</vt:lpstr>
      <vt:lpstr>Загрузка видео на «YouTube» — видеохостинг</vt:lpstr>
      <vt:lpstr>Загрузка видео на «YouTube» — видеохостинг</vt:lpstr>
      <vt:lpstr>Загрузка видео на «YouTube» — видеохостинг</vt:lpstr>
      <vt:lpstr>Загрузка видео с YouTube на свой сайт</vt:lpstr>
      <vt:lpstr>Загрузка видео на с YouTube на свой сайт</vt:lpstr>
      <vt:lpstr>Онлайн-сервисы Вам в помощь!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фото и видео материалами.  Онлайн-сервисы.</dc:title>
  <dc:creator>Татьяна Шибанова</dc:creator>
  <cp:lastModifiedBy>Татьяна Шибанова</cp:lastModifiedBy>
  <cp:revision>10</cp:revision>
  <dcterms:created xsi:type="dcterms:W3CDTF">2017-11-19T13:58:55Z</dcterms:created>
  <dcterms:modified xsi:type="dcterms:W3CDTF">2018-05-24T08:01:50Z</dcterms:modified>
</cp:coreProperties>
</file>